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85" r:id="rId6"/>
    <p:sldId id="293" r:id="rId7"/>
    <p:sldId id="261" r:id="rId8"/>
    <p:sldId id="286" r:id="rId9"/>
    <p:sldId id="287" r:id="rId10"/>
    <p:sldId id="288" r:id="rId11"/>
    <p:sldId id="289" r:id="rId12"/>
    <p:sldId id="290" r:id="rId13"/>
    <p:sldId id="291" r:id="rId14"/>
    <p:sldId id="258" r:id="rId15"/>
    <p:sldId id="29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61" d="100"/>
          <a:sy n="61" d="100"/>
        </p:scale>
        <p:origin x="58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FE086-0CA9-4BB0-80B9-2FD6D88CDA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D6F833-3ADC-4DF7-BA5C-E25FE583F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66B44-5B25-445B-B86E-E116C33DC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C0559F-4777-4409-90CE-B782AE54B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309D8-8753-43D1-8D18-764EA6229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7596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A5294-D39D-4E4D-B4F6-AAACA1BE0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FD65C-3F48-4419-A320-E1D0B2465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9800C-3C84-459B-8371-C591352CB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2D06D-4234-45CE-BCBE-D4365CD5E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42308-47B6-47B4-A84B-7B5D03500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692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787A73-198F-4B30-8BD8-637ABD6270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F1F6E2-6482-46F1-9C46-6B7282E4D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F3488-D847-410A-BD32-F54ED5B8E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B1A2-AA30-4298-8F13-6F6801076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11EB8-1A63-4D88-B760-02DDF9D20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8109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90CFD-37DE-4015-AA45-819CFFEB5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56AF1-8FF9-44F5-A5D5-578960842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C48D9-C4E9-40DF-BFDE-242564FBC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FB49A-CA04-4D61-B109-341D5BEEF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EE16B-EE38-4604-902A-91F11B3E0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729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2ED91-6A6B-4179-8294-375DA9E11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03CEB-5049-41C5-9F37-8DD18E2EE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B4773-1B25-4C4A-993C-F7EEC0B4D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9B48F-41AF-4283-AB26-776A853C0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02E3E-E2F8-4144-9C5F-7525E3B29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5680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7AC78-6143-49FD-A54E-7DCB57ADD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D1668-9C2F-48F5-8246-BB9AFE2AAB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22FAA7-56F4-4CE6-B7C1-DCBDBC80B3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B5C566-36C5-43B6-8BA9-0550D9ADB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47304-6742-4DEF-9596-BE656176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6B8CDA-1E08-4886-ACDC-1410CAC6A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094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6B717-2F2F-49D1-B8E3-81DE74C5B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28872-8EE2-42E0-91B2-AAAD1769A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9D3739-331B-467F-B367-65FDE144E4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AFD04F-22A0-4D7B-872B-C26539C756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1EA105-8943-4C38-B03D-645364B96E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8B4F30-E840-49BA-ABAA-8489AE310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E2E38C-AA6B-47F0-9F3B-710A156DC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D7A6D7-F226-4077-A648-53D0A18F2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377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BB56F-98F4-42F5-81DB-57ACE85E6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1B36B9-B98A-42ED-BDE9-BC381B7BD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1B6DAD-2406-4AF9-829D-61B280CEF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2CEF57-DA43-4B4C-BD5B-BB75418DA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947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0BF4CC-9FEA-4F41-B231-68056E48C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2D1EBF-65DA-451C-BD2A-3FBE19F76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0964B5-D2DB-4E75-BE62-8BA747E40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450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2FA1A-FED7-4E91-93F5-B76BB646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F0D4B-25D2-4EDE-9D22-CDBF43970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B915DC-B86D-486C-B726-FE389E5EF4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3E252-8E53-4578-B23A-1E19DEF2A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4B175-15AA-4B8B-9E8B-3D4FC611D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A78484-7087-4F9A-910C-C72E640E1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276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D67F1-6C00-48F0-BC59-E697B1F01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5E6DE3-D6C3-4247-A683-08FF3D2869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110F88-2B89-47FA-B241-90709375A4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11AC3-5495-467F-9159-8CE5BA9B7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4FE075-784E-4E21-96EE-636CACCF8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83F8BE-D45C-45F4-9DDE-CEEF0EA0F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5923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A7BB18-0063-4345-ABCF-3383B2EE2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2A8EAA-E799-42CC-B283-4E9D018F6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D8536-6F2E-45C8-9972-F4E39EB15A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D0287-15CA-4B05-8B8D-9EC02936FBFD}" type="datetimeFigureOut">
              <a:rPr lang="en-IN" smtClean="0"/>
              <a:t>22-09-2019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0C7EB-C301-4649-9790-722016D9F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42174-E26D-4E75-8FB3-77082E914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97CD7-CB84-4ADA-B7BA-27494FFF827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5406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CA06C-5A99-4C5A-BBFD-B3B7563F12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AWS ML Speciality Quiz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249C9-C567-4685-83A6-D0B69E33EB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8476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34BD2C-EF82-4F7D-8F34-989BAD1A5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850"/>
            <a:ext cx="12192000" cy="673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145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8FBB0D-8885-417F-A0EE-53F439183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20"/>
            <a:ext cx="12192000" cy="680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44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9D1A4B-0FC2-423B-B32B-3DEBFD574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4"/>
            <a:ext cx="12192000" cy="674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14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770395-3511-41EE-821D-686C6A353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308"/>
            <a:ext cx="12192000" cy="677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54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318C8-030F-4497-AAB0-866976DDA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F5E4C-BDCD-48AB-A9D3-2082A3A6F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Logistic Regression </a:t>
            </a:r>
            <a:r>
              <a:rPr lang="en-IN" dirty="0">
                <a:sym typeface="Wingdings" panose="05000000000000000000" pitchFamily="2" charset="2"/>
              </a:rPr>
              <a:t> Regression Algorithm</a:t>
            </a:r>
          </a:p>
          <a:p>
            <a:r>
              <a:rPr lang="en-IN" dirty="0">
                <a:sym typeface="Wingdings" panose="05000000000000000000" pitchFamily="2" charset="2"/>
              </a:rPr>
              <a:t>K-Nearest Neighbour  Classification Algorithm</a:t>
            </a:r>
          </a:p>
          <a:p>
            <a:r>
              <a:rPr lang="en-IN" dirty="0">
                <a:sym typeface="Wingdings" panose="05000000000000000000" pitchFamily="2" charset="2"/>
              </a:rPr>
              <a:t>Naïve Bayes  Probabilistic Classification Algorithm</a:t>
            </a:r>
          </a:p>
          <a:p>
            <a:r>
              <a:rPr lang="en-IN" dirty="0">
                <a:sym typeface="Wingdings" panose="05000000000000000000" pitchFamily="2" charset="2"/>
              </a:rPr>
              <a:t>K- Means  Clustering Algorithm</a:t>
            </a:r>
          </a:p>
          <a:p>
            <a:pPr lvl="1"/>
            <a:r>
              <a:rPr lang="en-IN" dirty="0">
                <a:sym typeface="Wingdings" panose="05000000000000000000" pitchFamily="2" charset="2"/>
              </a:rPr>
              <a:t>Unsupervised Learning approach where we can cluster data with similar attributes together since you don’t have labelled data. </a:t>
            </a:r>
          </a:p>
          <a:p>
            <a:pPr lvl="1"/>
            <a:r>
              <a:rPr lang="en-IN" dirty="0">
                <a:sym typeface="Wingdings" panose="05000000000000000000" pitchFamily="2" charset="2"/>
              </a:rPr>
              <a:t>Used to group data as per particular similarity feature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7226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0BEA51-D4AC-46D0-A448-1BC767A73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01"/>
            <a:ext cx="12192000" cy="676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026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97BE70-5C3E-4A3B-80A0-45451DA6D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559" y="397896"/>
            <a:ext cx="6981825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21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291CD0-3434-4D3A-854B-C11276681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727"/>
            <a:ext cx="12192000" cy="6786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640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0F3D9C-E4FF-40EB-A16D-BE111FC52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645"/>
            <a:ext cx="12192000" cy="679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374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FAEC3-82BF-48BC-8242-CEF6CD4C7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9EA42-8854-44DA-BE17-3B716900F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Anomoly</a:t>
            </a:r>
            <a:r>
              <a:rPr lang="en-IN" dirty="0"/>
              <a:t> Detection </a:t>
            </a:r>
            <a:r>
              <a:rPr lang="en-IN" dirty="0">
                <a:sym typeface="Wingdings" panose="05000000000000000000" pitchFamily="2" charset="2"/>
              </a:rPr>
              <a:t> Unsupervised Learning Technique</a:t>
            </a:r>
          </a:p>
          <a:p>
            <a:r>
              <a:rPr lang="en-IN" dirty="0">
                <a:sym typeface="Wingdings" panose="05000000000000000000" pitchFamily="2" charset="2"/>
              </a:rPr>
              <a:t>Clustering  Unsupervised Learning Technique</a:t>
            </a:r>
          </a:p>
          <a:p>
            <a:r>
              <a:rPr lang="en-IN" dirty="0">
                <a:sym typeface="Wingdings" panose="05000000000000000000" pitchFamily="2" charset="2"/>
              </a:rPr>
              <a:t>Regression  Supervised Learning Technique</a:t>
            </a:r>
          </a:p>
          <a:p>
            <a:pPr lvl="1"/>
            <a:r>
              <a:rPr lang="en-IN" dirty="0">
                <a:sym typeface="Wingdings" panose="05000000000000000000" pitchFamily="2" charset="2"/>
              </a:rPr>
              <a:t>Regression is used for most of the prediction or predictions type problems</a:t>
            </a:r>
          </a:p>
          <a:p>
            <a:pPr lvl="1"/>
            <a:r>
              <a:rPr lang="en-IN" dirty="0">
                <a:sym typeface="Wingdings" panose="05000000000000000000" pitchFamily="2" charset="2"/>
              </a:rPr>
              <a:t>It forms a continuous patterns of predictions over the time etc</a:t>
            </a:r>
          </a:p>
          <a:p>
            <a:r>
              <a:rPr lang="en-IN" dirty="0">
                <a:sym typeface="Wingdings" panose="05000000000000000000" pitchFamily="2" charset="2"/>
              </a:rPr>
              <a:t>Classification  Supervised Learning Technique</a:t>
            </a:r>
          </a:p>
          <a:p>
            <a:pPr lvl="1"/>
            <a:r>
              <a:rPr lang="en-IN" dirty="0">
                <a:sym typeface="Wingdings" panose="05000000000000000000" pitchFamily="2" charset="2"/>
              </a:rPr>
              <a:t>Used for classified predictions like yes/ no, a </a:t>
            </a:r>
            <a:r>
              <a:rPr lang="en-IN" dirty="0" err="1">
                <a:sym typeface="Wingdings" panose="05000000000000000000" pitchFamily="2" charset="2"/>
              </a:rPr>
              <a:t>numbet</a:t>
            </a:r>
            <a:endParaRPr lang="en-IN" dirty="0">
              <a:sym typeface="Wingdings" panose="05000000000000000000" pitchFamily="2" charset="2"/>
            </a:endParaRPr>
          </a:p>
          <a:p>
            <a:pPr lvl="1"/>
            <a:r>
              <a:rPr lang="en-IN" dirty="0">
                <a:sym typeface="Wingdings" panose="05000000000000000000" pitchFamily="2" charset="2"/>
              </a:rPr>
              <a:t>A discrete outcome (not a continuous answer)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687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2EFC0F-DC95-428E-8970-2BDCE2461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" y="1228725"/>
            <a:ext cx="1175385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25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02B2D9-365D-4695-912F-A559F700C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10"/>
            <a:ext cx="12192000" cy="676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017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EF3B5D-83D9-4565-B9DD-F4A9FC520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058"/>
            <a:ext cx="12192000" cy="674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868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336D0-1A87-4DA8-A8B9-32880579B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19FA1-0327-487D-9D81-A6A85BB80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True Positives </a:t>
            </a:r>
            <a:r>
              <a:rPr lang="en-IN" dirty="0">
                <a:sym typeface="Wingdings" panose="05000000000000000000" pitchFamily="2" charset="2"/>
              </a:rPr>
              <a:t> how accurate are you able to predict the correct outcome for the model</a:t>
            </a:r>
          </a:p>
          <a:p>
            <a:r>
              <a:rPr lang="en-IN" dirty="0">
                <a:sym typeface="Wingdings" panose="05000000000000000000" pitchFamily="2" charset="2"/>
              </a:rPr>
              <a:t>True Negative  how accurate are you able to predict the incorrect outcome correctly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6492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</Words>
  <Application>Microsoft Office PowerPoint</Application>
  <PresentationFormat>Widescreen</PresentationFormat>
  <Paragraphs>17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AWS ML Speciality Quiz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ML Speciality Quiz</dc:title>
  <dc:creator>Hari Kishan</dc:creator>
  <cp:lastModifiedBy>Hari Kishan</cp:lastModifiedBy>
  <cp:revision>8</cp:revision>
  <dcterms:created xsi:type="dcterms:W3CDTF">2019-09-22T11:36:31Z</dcterms:created>
  <dcterms:modified xsi:type="dcterms:W3CDTF">2019-09-22T17:55:18Z</dcterms:modified>
</cp:coreProperties>
</file>

<file path=docProps/thumbnail.jpeg>
</file>